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e672d8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e672d8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Mykal Slack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Harmony: Adam Podd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Light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Love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Love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